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59" r:id="rId3"/>
    <p:sldId id="261" r:id="rId4"/>
    <p:sldId id="262" r:id="rId5"/>
    <p:sldId id="265" r:id="rId6"/>
    <p:sldId id="269" r:id="rId7"/>
    <p:sldId id="267" r:id="rId8"/>
    <p:sldId id="266" r:id="rId9"/>
    <p:sldId id="268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285"/>
    <a:srgbClr val="024F27"/>
    <a:srgbClr val="144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57" autoAdjust="0"/>
  </p:normalViewPr>
  <p:slideViewPr>
    <p:cSldViewPr snapToGrid="0" snapToObjects="1">
      <p:cViewPr varScale="1">
        <p:scale>
          <a:sx n="70" d="100"/>
          <a:sy n="70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CAC4D-97DD-4617-BD26-31F1212E2B24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3D829-6A7F-46CC-AE5E-687804E76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2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r>
              <a:rPr lang="en-GB" baseline="0" dirty="0" smtClean="0"/>
              <a:t> re: Vanguard, Voids and Lettings, in addition to the Vanguard Intervention Team a further 50 colleagues have attended awareness sessions (Tony)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D92DD-C67C-490D-8374-11E786688E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79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7"/>
            <a:ext cx="9187468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15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3765"/>
            <a:ext cx="8229600" cy="3297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46338"/>
            <a:ext cx="4038600" cy="367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46338"/>
            <a:ext cx="4038600" cy="367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240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6637"/>
            <a:ext cx="4040188" cy="4639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86637"/>
            <a:ext cx="4041775" cy="46395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35466" y="6356647"/>
            <a:ext cx="2133600" cy="365125"/>
          </a:xfrm>
          <a:prstGeom prst="rect">
            <a:avLst/>
          </a:prstGeom>
        </p:spPr>
        <p:txBody>
          <a:bodyPr/>
          <a:lstStyle/>
          <a:p>
            <a:fld id="{334B81E6-8202-8747-9D55-E472A5DD5CBB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02466" y="635664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31466" y="6356647"/>
            <a:ext cx="2133600" cy="365125"/>
          </a:xfrm>
          <a:prstGeom prst="rect">
            <a:avLst/>
          </a:prstGeom>
        </p:spPr>
        <p:txBody>
          <a:bodyPr/>
          <a:lstStyle/>
          <a:p>
            <a:fld id="{1B6B2C0A-405F-8A4F-B1E5-15684A9AC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8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0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29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117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21172"/>
            <a:ext cx="5111750" cy="48049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63906"/>
            <a:ext cx="3008313" cy="35622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76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482" y="4870542"/>
            <a:ext cx="5369206" cy="4967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909482" y="1120587"/>
            <a:ext cx="5369206" cy="36069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9482" y="5466666"/>
            <a:ext cx="5369206" cy="705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98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43468" y="0"/>
            <a:ext cx="9187468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03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828925"/>
            <a:ext cx="8229600" cy="3297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4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rgbClr val="00B5EF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808285"/>
          </a:solidFill>
          <a:latin typeface="Ubuntu" panose="020B050403060203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1" kern="1200">
          <a:solidFill>
            <a:srgbClr val="808285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808285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08285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08285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ATB\Herman - Mosslay - Powerpoint Sept 2016\HERMAN STEWART Mossley Booklet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42834" y="0"/>
            <a:ext cx="918683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3382" y="2047237"/>
            <a:ext cx="8534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Creating a Community Facility and Building Affordable Homes</a:t>
            </a:r>
          </a:p>
        </p:txBody>
      </p:sp>
    </p:spTree>
    <p:extLst>
      <p:ext uri="{BB962C8B-B14F-4D97-AF65-F5344CB8AC3E}">
        <p14:creationId xmlns:p14="http://schemas.microsoft.com/office/powerpoint/2010/main" val="36131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3A71B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260" y="1347538"/>
            <a:ext cx="8079781" cy="4562726"/>
          </a:xfrm>
        </p:spPr>
      </p:pic>
    </p:spTree>
    <p:extLst>
      <p:ext uri="{BB962C8B-B14F-4D97-AF65-F5344CB8AC3E}">
        <p14:creationId xmlns:p14="http://schemas.microsoft.com/office/powerpoint/2010/main" val="341068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1333051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err="1" smtClean="0"/>
              <a:t>Connexus</a:t>
            </a:r>
            <a:endParaRPr lang="en-GB" sz="4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3136" y="2334127"/>
            <a:ext cx="8229600" cy="382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00B5EF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Over 10,000 homes across Herefordshire and Shropshire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Wellbeing and Support services in Gloucestershire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Largest 5 </a:t>
            </a:r>
            <a:r>
              <a:rPr lang="en-GB" dirty="0" err="1" smtClean="0">
                <a:solidFill>
                  <a:srgbClr val="808285"/>
                </a:solidFill>
              </a:rPr>
              <a:t>telecare</a:t>
            </a:r>
            <a:r>
              <a:rPr lang="en-GB" dirty="0" smtClean="0">
                <a:solidFill>
                  <a:srgbClr val="808285"/>
                </a:solidFill>
              </a:rPr>
              <a:t> provider in UK – 38,000 connections nationally</a:t>
            </a:r>
          </a:p>
        </p:txBody>
      </p:sp>
    </p:spTree>
    <p:extLst>
      <p:ext uri="{BB962C8B-B14F-4D97-AF65-F5344CB8AC3E}">
        <p14:creationId xmlns:p14="http://schemas.microsoft.com/office/powerpoint/2010/main" val="2903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3136" y="1884947"/>
            <a:ext cx="8229600" cy="4170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00B5EF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80828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673" y="1207084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err="1" smtClean="0"/>
              <a:t>Neenton</a:t>
            </a:r>
            <a:r>
              <a:rPr lang="en-GB" sz="4000" dirty="0" smtClean="0"/>
              <a:t>, Shropshire</a:t>
            </a:r>
            <a:endParaRPr lang="en-GB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3136" y="2355736"/>
            <a:ext cx="8229600" cy="3619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00B5EF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808285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52 households, 145 people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Village pub ‘The Pheasant’ closed in 2006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No village hall / shop / post office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Soon no community?</a:t>
            </a:r>
            <a:endParaRPr lang="en-GB" dirty="0">
              <a:solidFill>
                <a:srgbClr val="808285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rgbClr val="808285"/>
                </a:solidFill>
              </a:rPr>
              <a:t>Neenton</a:t>
            </a:r>
            <a:r>
              <a:rPr lang="en-GB" dirty="0" smtClean="0">
                <a:solidFill>
                  <a:srgbClr val="808285"/>
                </a:solidFill>
              </a:rPr>
              <a:t> Community Society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808285"/>
              </a:solidFill>
            </a:endParaRPr>
          </a:p>
        </p:txBody>
      </p:sp>
      <p:pic>
        <p:nvPicPr>
          <p:cNvPr id="6" name="Picture 12" descr="C:\Documents and Settings\John Pickup\My Documents\Neenton\NCS Logo v1A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6929" y="4935753"/>
            <a:ext cx="1209007" cy="103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29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1533082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Community Ambitions</a:t>
            </a:r>
            <a:endParaRPr lang="en-GB" sz="4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3136" y="2612408"/>
            <a:ext cx="8229600" cy="314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00B5EF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Affordable homes for local people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Village Inn with long term future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Community facilities</a:t>
            </a:r>
            <a:endParaRPr lang="en-GB" sz="2000" dirty="0" smtClean="0">
              <a:solidFill>
                <a:srgbClr val="808285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808285"/>
                </a:solidFill>
              </a:rPr>
              <a:t>Local employment</a:t>
            </a:r>
          </a:p>
        </p:txBody>
      </p:sp>
    </p:spTree>
    <p:extLst>
      <p:ext uri="{BB962C8B-B14F-4D97-AF65-F5344CB8AC3E}">
        <p14:creationId xmlns:p14="http://schemas.microsoft.com/office/powerpoint/2010/main" val="393544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561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Ambitions into Action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1306"/>
            <a:ext cx="8229600" cy="400250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Partnership with South Shropshire HA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Loan from SSHA to NCS to buy land and refurbish pub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Planning granted as Community Led Scheme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5 open market / 2 shared ownership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Funding </a:t>
            </a:r>
            <a:r>
              <a:rPr lang="en-GB" sz="2800" dirty="0"/>
              <a:t>from sales / HCA grant repaid loan</a:t>
            </a:r>
          </a:p>
          <a:p>
            <a:pPr>
              <a:lnSpc>
                <a:spcPct val="150000"/>
              </a:lnSpc>
            </a:pPr>
            <a:endParaRPr lang="en-GB" sz="2800" dirty="0" smtClean="0"/>
          </a:p>
          <a:p>
            <a:pPr>
              <a:lnSpc>
                <a:spcPct val="150000"/>
              </a:lnSpc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5955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105" y="295160"/>
            <a:ext cx="7892715" cy="56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7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6513" y="354909"/>
            <a:ext cx="9199036" cy="5805264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95836"/>
            <a:ext cx="7754937" cy="463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850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4792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What the planners said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7765"/>
            <a:ext cx="8229600" cy="43313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Fantastic scheme, should be commended, provides housing for local people and community </a:t>
            </a:r>
            <a:r>
              <a:rPr lang="en-GB" dirty="0" smtClean="0"/>
              <a:t>facility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Great </a:t>
            </a:r>
            <a:r>
              <a:rPr lang="en-GB" dirty="0"/>
              <a:t>scheme, blue sky thinking, each house looks different, typical of a village, a development to be proud </a:t>
            </a:r>
            <a:r>
              <a:rPr lang="en-GB" dirty="0" smtClean="0"/>
              <a:t>of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can’t </a:t>
            </a:r>
            <a:r>
              <a:rPr lang="en-GB" dirty="0"/>
              <a:t>wait for it to be built and have a drink there</a:t>
            </a:r>
          </a:p>
        </p:txBody>
      </p:sp>
    </p:spTree>
    <p:extLst>
      <p:ext uri="{BB962C8B-B14F-4D97-AF65-F5344CB8AC3E}">
        <p14:creationId xmlns:p14="http://schemas.microsoft.com/office/powerpoint/2010/main" val="129980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nnexus - Powerpoint template" id="{B053BD2D-B8F0-4FDB-BE00-F0D56FBA25ED}" vid="{EC6B902B-D273-47D5-B71C-89110AC496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Connexus - Powerpoint template</Template>
  <TotalTime>1005</TotalTime>
  <Words>203</Words>
  <Application>Microsoft Office PowerPoint</Application>
  <PresentationFormat>On-screen Show (4:3)</PresentationFormat>
  <Paragraphs>30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Open Sans</vt:lpstr>
      <vt:lpstr>Ubuntu</vt:lpstr>
      <vt:lpstr>Office Theme</vt:lpstr>
      <vt:lpstr>PowerPoint Presentation</vt:lpstr>
      <vt:lpstr>Connexus</vt:lpstr>
      <vt:lpstr>Neenton, Shropshire</vt:lpstr>
      <vt:lpstr>Community Ambitions</vt:lpstr>
      <vt:lpstr>Ambitions into Action</vt:lpstr>
      <vt:lpstr>PowerPoint Presentation</vt:lpstr>
      <vt:lpstr>PowerPoint Presentation</vt:lpstr>
      <vt:lpstr>PowerPoint Presentation</vt:lpstr>
      <vt:lpstr>What the planners said</vt:lpstr>
      <vt:lpstr>PowerPoint Presentation</vt:lpstr>
    </vt:vector>
  </TitlesOfParts>
  <Company>Orphans Press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bowden</dc:creator>
  <cp:lastModifiedBy>Bethan Aldridge</cp:lastModifiedBy>
  <cp:revision>96</cp:revision>
  <dcterms:created xsi:type="dcterms:W3CDTF">2017-07-26T19:38:29Z</dcterms:created>
  <dcterms:modified xsi:type="dcterms:W3CDTF">2019-01-31T11:12:36Z</dcterms:modified>
</cp:coreProperties>
</file>